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y="6858000" cx="12192000"/>
  <p:notesSz cx="6858000" cy="9144000"/>
  <p:defaultTextStyle>
    <a:defPPr lvl="0">
      <a:defRPr lang="en-US"/>
    </a:defPPr>
    <a:lvl1pPr defTabSz="4572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4572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4572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4572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4572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4572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4572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4572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4572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slideMaster" Target="slideMasters/slide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2606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4127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707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440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9282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965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693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8867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1039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2559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292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7923E-8426-4F7A-B8C5-879AB206C030}" type="datetimeFigureOut">
              <a:rPr lang="en-IN" smtClean="0"/>
              <a:t>24-04-2024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19142-4C4C-4529-AF22-30A0CDD5F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8531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3.png" 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rt, screenshot, graphics, design&#10;&#10;Description automatically generated" id="12" name="Google Shape;12;p1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3965443" y="1162807"/>
            <a:ext cx="4261114" cy="45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 txBox="1"/>
          <p:nvPr>
            <p:ph type="ctrTitle"/>
          </p:nvPr>
        </p:nvSpPr>
        <p:spPr>
          <a:xfrm>
            <a:off x="1524000" y="1122363"/>
            <a:ext cx="9144000" cy="87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ROBOCOR’24</a:t>
            </a:r>
            <a:endParaRPr/>
          </a:p>
        </p:txBody>
      </p:sp>
      <p:sp>
        <p:nvSpPr>
          <p:cNvPr id="14" name="Google Shape;14;p1"/>
          <p:cNvSpPr txBox="1"/>
          <p:nvPr>
            <p:ph idx="1" type="subTitle"/>
          </p:nvPr>
        </p:nvSpPr>
        <p:spPr>
          <a:xfrm>
            <a:off x="1524000" y="3030583"/>
            <a:ext cx="9144000" cy="22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b="1" lang="en-US" sz="4800">
                <a:latin typeface="Times New Roman"/>
                <a:ea typeface="Times New Roman"/>
                <a:cs typeface="Times New Roman"/>
                <a:sym typeface="Times New Roman"/>
              </a:rPr>
              <a:t> PROJECT  SYMPOSIUM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t/>
            </a:r>
            <a:endParaRPr b="1"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A picture containing graphics, graphic design, art, drawing&#10;&#10;Description automatically generated" id="15" name="Google Shape;1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725" y="252808"/>
            <a:ext cx="1597155" cy="12984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mblem, graphics, logo, cartoon&#10;&#10;Description automatically generated" id="16" name="Google Shape;1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73710" y="184751"/>
            <a:ext cx="1445566" cy="1475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art, screenshot, graphics, design&#10;&#10;Description automatically generated">
            <a:extLst>
              <a:ext uri="{FF2B5EF4-FFF2-40B4-BE49-F238E27FC236}">
                <a16:creationId xmlns:a16="http://schemas.microsoft.com/office/drawing/2014/main" id="{41004CBD-CC53-97BC-5CB7-C4483CC8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443" y="1162807"/>
            <a:ext cx="4261113" cy="45323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A9B0C2-6F99-B73B-78FE-7F602B668F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3405"/>
            <a:ext cx="9144000" cy="3239589"/>
          </a:xfrm>
        </p:spPr>
        <p:txBody>
          <a:bodyPr>
            <a:norm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</a:t>
            </a:r>
            <a:b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</a:p>
        </p:txBody>
      </p:sp>
      <p:pic>
        <p:nvPicPr>
          <p:cNvPr id="5" name="Picture 4" descr="A picture containing graphics, graphic design, art, drawing&#10;&#10;Description automatically generated">
            <a:extLst>
              <a:ext uri="{FF2B5EF4-FFF2-40B4-BE49-F238E27FC236}">
                <a16:creationId xmlns:a16="http://schemas.microsoft.com/office/drawing/2014/main" id="{F3DF0ABA-41BE-8478-1923-014AC2A2B7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25" y="252808"/>
            <a:ext cx="1069593" cy="869555"/>
          </a:xfrm>
          <a:prstGeom prst="rect">
            <a:avLst/>
          </a:prstGeom>
        </p:spPr>
      </p:pic>
      <p:pic>
        <p:nvPicPr>
          <p:cNvPr id="7" name="Picture 6" descr="A picture containing emblem, graphics, logo, cartoon&#10;&#10;Description automatically generated">
            <a:extLst>
              <a:ext uri="{FF2B5EF4-FFF2-40B4-BE49-F238E27FC236}">
                <a16:creationId xmlns:a16="http://schemas.microsoft.com/office/drawing/2014/main" id="{197AE295-3DA2-2199-6F94-0DAE1A08B0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269" y="128480"/>
            <a:ext cx="974006" cy="99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208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rt, screenshot, graphics, design&#10;&#10;Description automatically generated" id="18" name="Google Shape;18;p2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3965443" y="1162807"/>
            <a:ext cx="4261114" cy="45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>
            <p:ph type="ctrTitle"/>
          </p:nvPr>
        </p:nvSpPr>
        <p:spPr>
          <a:xfrm>
            <a:off x="1524000" y="252809"/>
            <a:ext cx="91440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rPr b="1" lang="en-US" sz="3200">
                <a:latin typeface="Times New Roman"/>
                <a:ea typeface="Times New Roman"/>
                <a:cs typeface="Times New Roman"/>
                <a:sym typeface="Times New Roman"/>
              </a:rPr>
              <a:t>SIDDAGANGA INSTITUTE OF TECHNOLOGY</a:t>
            </a:r>
            <a:endParaRPr/>
          </a:p>
        </p:txBody>
      </p:sp>
      <p:pic>
        <p:nvPicPr>
          <p:cNvPr descr="A picture containing graphics, graphic design, art, drawing&#10;&#10;Description automatically generated" id="20" name="Google Shape;2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725" y="252808"/>
            <a:ext cx="1069593" cy="8695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mblem, graphics, logo, cartoon&#10;&#10;Description automatically generated" id="21" name="Google Shape;2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5269" y="128480"/>
            <a:ext cx="974005" cy="993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rt, screenshot, graphics, design&#10;&#10;Description automatically generated" id="23" name="Google Shape;23;p3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3965443" y="1162807"/>
            <a:ext cx="4261114" cy="45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/>
          <p:nvPr>
            <p:ph type="ctrTitle"/>
          </p:nvPr>
        </p:nvSpPr>
        <p:spPr>
          <a:xfrm>
            <a:off x="1524000" y="542340"/>
            <a:ext cx="86649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   Problem Statement</a:t>
            </a:r>
            <a:endParaRPr/>
          </a:p>
        </p:txBody>
      </p:sp>
      <p:pic>
        <p:nvPicPr>
          <p:cNvPr descr="A picture containing graphics, graphic design, art, drawing&#10;&#10;Description automatically generated" id="25" name="Google Shape;2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725" y="252808"/>
            <a:ext cx="1069593" cy="8695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mblem, graphics, logo, cartoon&#10;&#10;Description automatically generated" id="26" name="Google Shape;2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5269" y="128480"/>
            <a:ext cx="974005" cy="993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rt, screenshot, graphics, design&#10;&#10;Description automatically generated" id="28" name="Google Shape;28;p4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3965443" y="1162807"/>
            <a:ext cx="4261114" cy="45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type="ctrTitle"/>
          </p:nvPr>
        </p:nvSpPr>
        <p:spPr>
          <a:xfrm>
            <a:off x="1571793" y="521905"/>
            <a:ext cx="9144000" cy="9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Proposed Solution</a:t>
            </a:r>
            <a:endParaRPr/>
          </a:p>
        </p:txBody>
      </p:sp>
      <p:pic>
        <p:nvPicPr>
          <p:cNvPr descr="A picture containing graphics, graphic design, art, drawing&#10;&#10;Description automatically generated" id="30" name="Google Shape;3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725" y="252808"/>
            <a:ext cx="1069593" cy="8695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mblem, graphics, logo, cartoon&#10;&#10;Description automatically generated" id="31" name="Google Shape;3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5269" y="128480"/>
            <a:ext cx="974005" cy="993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rt, screenshot, graphics, design&#10;&#10;Description automatically generated" id="33" name="Google Shape;33;p5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3965443" y="1162807"/>
            <a:ext cx="4261114" cy="45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ctrTitle"/>
          </p:nvPr>
        </p:nvSpPr>
        <p:spPr>
          <a:xfrm>
            <a:off x="1524000" y="378824"/>
            <a:ext cx="91440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Working</a:t>
            </a:r>
            <a:endParaRPr/>
          </a:p>
        </p:txBody>
      </p:sp>
      <p:pic>
        <p:nvPicPr>
          <p:cNvPr descr="A picture containing graphics, graphic design, art, drawing&#10;&#10;Description automatically generated" id="35" name="Google Shape;3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725" y="252808"/>
            <a:ext cx="1069593" cy="8695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mblem, graphics, logo, cartoon&#10;&#10;Description automatically generated" id="36" name="Google Shape;3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5269" y="128480"/>
            <a:ext cx="974005" cy="993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rt, screenshot, graphics, design&#10;&#10;Description automatically generated" id="38" name="Google Shape;38;p6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3965443" y="1162807"/>
            <a:ext cx="4261114" cy="45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>
            <p:ph type="ctrTitle"/>
          </p:nvPr>
        </p:nvSpPr>
        <p:spPr>
          <a:xfrm>
            <a:off x="1524000" y="1122363"/>
            <a:ext cx="91440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BLOCK DIAGRAM</a:t>
            </a:r>
            <a:b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A picture containing graphics, graphic design, art, drawing&#10;&#10;Description automatically generated" id="40" name="Google Shape;4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725" y="252808"/>
            <a:ext cx="1069593" cy="8695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mblem, graphics, logo, cartoon&#10;&#10;Description automatically generated" id="41" name="Google Shape;4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5269" y="128480"/>
            <a:ext cx="974005" cy="993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rt, screenshot, graphics, design&#10;&#10;Description automatically generated" id="43" name="Google Shape;43;p7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3776907" y="1652664"/>
            <a:ext cx="4261114" cy="45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type="ctrTitle"/>
          </p:nvPr>
        </p:nvSpPr>
        <p:spPr>
          <a:xfrm>
            <a:off x="1524000" y="252809"/>
            <a:ext cx="91440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Technology Used</a:t>
            </a:r>
            <a:endParaRPr/>
          </a:p>
        </p:txBody>
      </p:sp>
      <p:pic>
        <p:nvPicPr>
          <p:cNvPr descr="A picture containing graphics, graphic design, art, drawing&#10;&#10;Description automatically generated" id="45" name="Google Shape;4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725" y="252808"/>
            <a:ext cx="1069593" cy="8695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mblem, graphics, logo, cartoon&#10;&#10;Description automatically generated" id="46" name="Google Shape;4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5269" y="128480"/>
            <a:ext cx="974005" cy="993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rt, screenshot, graphics, design&#10;&#10;Description automatically generated" id="48" name="Google Shape;48;p8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3965443" y="1162807"/>
            <a:ext cx="4261114" cy="45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/>
          <p:nvPr>
            <p:ph type="ctrTitle"/>
          </p:nvPr>
        </p:nvSpPr>
        <p:spPr>
          <a:xfrm>
            <a:off x="1524000" y="252809"/>
            <a:ext cx="91440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Future Scope</a:t>
            </a:r>
            <a:endParaRPr/>
          </a:p>
        </p:txBody>
      </p:sp>
      <p:pic>
        <p:nvPicPr>
          <p:cNvPr descr="A picture containing graphics, graphic design, art, drawing&#10;&#10;Description automatically generated" id="50" name="Google Shape;5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725" y="252808"/>
            <a:ext cx="1069593" cy="8695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mblem, graphics, logo, cartoon&#10;&#10;Description automatically generated" id="51" name="Google Shape;5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5269" y="128480"/>
            <a:ext cx="974005" cy="993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rt, screenshot, graphics, design&#10;&#10;Description automatically generated" id="53" name="Google Shape;53;p9"/>
          <p:cNvPicPr preferRelativeResize="0"/>
          <p:nvPr/>
        </p:nvPicPr>
        <p:blipFill rotWithShape="1">
          <a:blip r:embed="rId2">
            <a:alphaModFix amt="14000"/>
          </a:blip>
          <a:srcRect b="0" l="0" r="0" t="0"/>
          <a:stretch/>
        </p:blipFill>
        <p:spPr>
          <a:xfrm>
            <a:off x="3965443" y="1162807"/>
            <a:ext cx="4261114" cy="45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9"/>
          <p:cNvSpPr txBox="1"/>
          <p:nvPr>
            <p:ph type="ctrTitle"/>
          </p:nvPr>
        </p:nvSpPr>
        <p:spPr>
          <a:xfrm>
            <a:off x="1524000" y="1122363"/>
            <a:ext cx="9144000" cy="87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Cost Estimation</a:t>
            </a:r>
            <a:endParaRPr/>
          </a:p>
        </p:txBody>
      </p:sp>
      <p:pic>
        <p:nvPicPr>
          <p:cNvPr descr="A picture containing graphics, graphic design, art, drawing&#10;&#10;Description automatically generated" id="55" name="Google Shape;5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725" y="252808"/>
            <a:ext cx="1069593" cy="8695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mblem, graphics, logo, cartoon&#10;&#10;Description automatically generated" id="56" name="Google Shape;5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5269" y="128480"/>
            <a:ext cx="974005" cy="993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